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B1B76A9F-1620-4B3D-9B21-D5413E57B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5616" y="197721"/>
            <a:ext cx="6779096" cy="635670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/>
              <a:t>Décrire une invention</a:t>
            </a:r>
          </a:p>
        </p:txBody>
      </p:sp>
      <p:pic>
        <p:nvPicPr>
          <p:cNvPr id="9" name="Espace réservé du contenu 6">
            <a:extLst>
              <a:ext uri="{FF2B5EF4-FFF2-40B4-BE49-F238E27FC236}">
                <a16:creationId xmlns:a16="http://schemas.microsoft.com/office/drawing/2014/main" id="{95F67A9A-D52D-4E71-BED2-A68957A8F9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874" y="1679509"/>
            <a:ext cx="5981836" cy="4227786"/>
          </a:xfr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BBABBF2F-D278-4D25-ABB6-CDDA06351247}"/>
              </a:ext>
            </a:extLst>
          </p:cNvPr>
          <p:cNvSpPr txBox="1">
            <a:spLocks/>
          </p:cNvSpPr>
          <p:nvPr/>
        </p:nvSpPr>
        <p:spPr>
          <a:xfrm>
            <a:off x="1027584" y="1012260"/>
            <a:ext cx="10402416" cy="5591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Après avoir vu les vidéos, je décris une invention de Léonard de Vinci. 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0B555B1F-E878-42BF-9936-3ED0E90CD73A}"/>
              </a:ext>
            </a:extLst>
          </p:cNvPr>
          <p:cNvSpPr txBox="1">
            <a:spLocks/>
          </p:cNvSpPr>
          <p:nvPr/>
        </p:nvSpPr>
        <p:spPr>
          <a:xfrm>
            <a:off x="158750" y="6251329"/>
            <a:ext cx="6851104" cy="559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fr-FR" sz="2000" i="1" dirty="0">
                <a:solidFill>
                  <a:srgbClr val="00B050"/>
                </a:solidFill>
              </a:rPr>
              <a:t>E4 - Je produis un écrit répondant à une consigne</a:t>
            </a: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C22AF810-7EC7-477A-85B6-85CFB4434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6200" y="209104"/>
            <a:ext cx="7139136" cy="707678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Inventer une définition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F00851C1-B65F-4C4A-B5EA-AAD6E1697C85}"/>
              </a:ext>
            </a:extLst>
          </p:cNvPr>
          <p:cNvSpPr txBox="1">
            <a:spLocks/>
          </p:cNvSpPr>
          <p:nvPr/>
        </p:nvSpPr>
        <p:spPr>
          <a:xfrm>
            <a:off x="2527300" y="1793309"/>
            <a:ext cx="3322712" cy="366454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i="1" dirty="0"/>
              <a:t>Je dois inventer une définition d’un mot inconnu. Je précise la classe du mot, je peux même ajouter une phrase d’exemple.</a:t>
            </a:r>
          </a:p>
          <a:p>
            <a:endParaRPr lang="fr-FR" sz="2000" i="1" dirty="0"/>
          </a:p>
          <a:p>
            <a:endParaRPr lang="fr-FR" sz="2000" i="1" dirty="0"/>
          </a:p>
          <a:p>
            <a:endParaRPr lang="fr-FR" sz="2000" i="1" dirty="0"/>
          </a:p>
          <a:p>
            <a:endParaRPr lang="fr-FR" sz="2000" i="1" dirty="0"/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A32C43E3-D824-402F-A15C-7794F6AC8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28898" y="1954074"/>
            <a:ext cx="4182926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8069C15F-4471-4C06-B500-04E3590146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5846" y="6089108"/>
            <a:ext cx="6851104" cy="5597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sz="2000" i="1" dirty="0">
                <a:solidFill>
                  <a:srgbClr val="00B050"/>
                </a:solidFill>
              </a:rPr>
              <a:t>E4 Je produis un écrit répondant à une consigne</a:t>
            </a:r>
          </a:p>
        </p:txBody>
      </p:sp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348029C8-7AC3-4687-AB4D-06910EF4E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4400" y="132099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b="1" dirty="0"/>
              <a:t>À quoi servira cette invention ?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B3902D98-DB65-47A6-BB18-9E49C1E3B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468391"/>
            <a:ext cx="8229600" cy="11430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/>
              <a:t>J’invente les utilisations possibles de cette invention dans le futur. Qui s’en servira ? Dans quelle situation ? Que permet-elle ? Je peux lui donner un nom.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62531E7E-987A-4711-82F9-C1701ADE4227}"/>
              </a:ext>
            </a:extLst>
          </p:cNvPr>
          <p:cNvSpPr txBox="1">
            <a:spLocks/>
          </p:cNvSpPr>
          <p:nvPr/>
        </p:nvSpPr>
        <p:spPr>
          <a:xfrm>
            <a:off x="88900" y="6229866"/>
            <a:ext cx="6851104" cy="559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2000" i="1" dirty="0">
                <a:solidFill>
                  <a:srgbClr val="00B050"/>
                </a:solidFill>
              </a:rPr>
              <a:t>E4 Je produis un écrit répondant à une consigne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779ACDB-B644-4736-A774-97513F16AAD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40"/>
          <a:stretch/>
        </p:blipFill>
        <p:spPr>
          <a:xfrm>
            <a:off x="5139654" y="3157678"/>
            <a:ext cx="3731296" cy="2763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80865CC-18B8-4FD6-8370-BABB713B1C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7584" y="3549898"/>
            <a:ext cx="2564904" cy="256490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E5FE410-5A29-4572-89F3-C9A1BFD982A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10" y="3530848"/>
            <a:ext cx="3888432" cy="214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120</Words>
  <Application>Microsoft Office PowerPoint</Application>
  <PresentationFormat>Grand écran</PresentationFormat>
  <Paragraphs>18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Décrire une invention</vt:lpstr>
      <vt:lpstr>Inventer une définition</vt:lpstr>
      <vt:lpstr>À quoi servira cette invention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2022-01-23T23:21:32Z</dcterms:modified>
</cp:coreProperties>
</file>